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KuL7nfaf791u/7lxUULu+qAa1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748CC9-EAF4-47F7-A598-64000D99904F}">
  <a:tblStyle styleId="{F6748CC9-EAF4-47F7-A598-64000D9990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fr-CA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fr-CA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/>
        </p:nvSpPr>
        <p:spPr>
          <a:xfrm>
            <a:off x="546012" y="853364"/>
            <a:ext cx="1071201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des affiliations, biais, conflits d’intérêts et mesures d’atténuation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</a:t>
            </a:r>
            <a:r>
              <a:rPr lang="fr-CA" sz="2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les personnes ayant produit du contenu scientifique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2332" y="1868956"/>
            <a:ext cx="3531628" cy="4522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59615" y="3619512"/>
            <a:ext cx="1800476" cy="277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60091" y="2739471"/>
            <a:ext cx="1924319" cy="1390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>
              <a:solidFill>
                <a:srgbClr val="888888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26" name="Google Shape;126;p6"/>
          <p:cNvSpPr txBox="1"/>
          <p:nvPr/>
        </p:nvSpPr>
        <p:spPr>
          <a:xfrm>
            <a:off x="696735" y="5823928"/>
            <a:ext cx="1017378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NB S’il y a absence de conflits, la phrase suivante doit apparaître: « Je n’ai aucun conflit d’intérêts réel ou potentiel en lien ou non avec le contenu de cette présentation. »</a:t>
            </a:r>
            <a:endParaRPr/>
          </a:p>
        </p:txBody>
      </p:sp>
      <p:sp>
        <p:nvSpPr>
          <p:cNvPr id="127" name="Google Shape;127;p6"/>
          <p:cNvSpPr/>
          <p:nvPr/>
        </p:nvSpPr>
        <p:spPr>
          <a:xfrm>
            <a:off x="503339" y="560949"/>
            <a:ext cx="9374554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pour les personnes-ressource </a:t>
            </a:r>
            <a:endParaRPr sz="2800" b="1" u="sng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Affiliations :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Biais, conflits d’intérêts réels ou potentiels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Engagement à présenter un contenu transparent et équilibré, </a:t>
            </a:r>
            <a:endParaRPr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exempt de partialité</a:t>
            </a:r>
            <a:r>
              <a:rPr lang="fr-CA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Mesure d’atténuation</a:t>
            </a:r>
            <a:endParaRPr/>
          </a:p>
        </p:txBody>
      </p:sp>
      <p:sp>
        <p:nvSpPr>
          <p:cNvPr id="128" name="Google Shape;128;p6"/>
          <p:cNvSpPr/>
          <p:nvPr/>
        </p:nvSpPr>
        <p:spPr>
          <a:xfrm>
            <a:off x="390914" y="1448414"/>
            <a:ext cx="11182500" cy="5125800"/>
          </a:xfrm>
          <a:prstGeom prst="rect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>
              <a:solidFill>
                <a:srgbClr val="888888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458038" y="136525"/>
            <a:ext cx="11275923" cy="701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Exemple </a:t>
            </a:r>
            <a:r>
              <a:rPr lang="fr-CA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diapositive de divulgation pour les personnes ayant produit du contenu scientifique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affiliations, biais, conflits d’intérêts et atténuation : </a:t>
            </a:r>
            <a:r>
              <a:rPr lang="fr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 Marcia Gonzalez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fr-CA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AFFILIATIONS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Chirurgienne orthopédiste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Clinique privée Meilleurs Soins Inc.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Centre hospitalier Montons-en-Haut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Compagnie d’orthèses XYZ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BIAIS OU CONFLITS D’INTÉRÊTS (RÉELS ou POTENTIELS) 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r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J’ai participé à la conception et à un atelier pour unenouvelle attelle, je pourrais introduire un biais en lien 	avec cette attelle, mais je vais m’assurer de présenter tous les produits disponibles.</a:t>
            </a: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m’engage à présenter un contenu transparent et équilibré, exempt de partialité.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MESURES D’ATTÉNUATION : </a:t>
            </a:r>
            <a:r>
              <a:rPr lang="fr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Révision du contenu effectué conjointement avec le comité scientifique.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fr-CA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7" name="Google Shape;137;p7"/>
          <p:cNvSpPr/>
          <p:nvPr/>
        </p:nvSpPr>
        <p:spPr>
          <a:xfrm>
            <a:off x="503339" y="1417739"/>
            <a:ext cx="11182525" cy="5125674"/>
          </a:xfrm>
          <a:prstGeom prst="rect">
            <a:avLst/>
          </a:prstGeom>
          <a:noFill/>
          <a:ln w="762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212</Words>
  <Application>Microsoft Office PowerPoint</Application>
  <PresentationFormat>Grand écran</PresentationFormat>
  <Paragraphs>36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Beaudoin Sylvie</dc:creator>
  <cp:lastModifiedBy>Isabelle Lareau</cp:lastModifiedBy>
  <cp:revision>2</cp:revision>
  <dcterms:created xsi:type="dcterms:W3CDTF">2018-08-09T13:51:21Z</dcterms:created>
  <dcterms:modified xsi:type="dcterms:W3CDTF">2025-03-18T17:51:04Z</dcterms:modified>
</cp:coreProperties>
</file>