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gKuL7nfaf791u/7lxUULu+qAa1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6748CC9-EAF4-47F7-A598-64000D99904F}">
  <a:tblStyle styleId="{F6748CC9-EAF4-47F7-A598-64000D99904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4" Type="http://schemas.openxmlformats.org/officeDocument/2006/relationships/slide" Target="slides/slide3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589354" y="920475"/>
            <a:ext cx="1023575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Divulgation des affiliations, biais et conflits d’intérêts et mesures d’atténuation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pour </a:t>
            </a:r>
            <a:r>
              <a:rPr lang="fr-CA" sz="2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l’activité dans son ensemble </a:t>
            </a:r>
            <a:endParaRPr/>
          </a:p>
        </p:txBody>
      </p:sp>
      <p:sp>
        <p:nvSpPr>
          <p:cNvPr id="89" name="Google Shape;89;p1" descr="https://lh7-rt.googleusercontent.com/docsz/AD_4nXemDAUvPSDti6YIlXfvDs7WjAfmpnRXpeCickO8Pn57Po3G07FuXStURoLZfm_EhmX28genfXsFbF_xFoO3L2GPcQqNEFimO73dRw5GffsVSFNVj52EvO01-mK9BLgvlOLlCgyJo2rZziPS7LqMzFyHZju-oqAUGSEHdXvYZNTaN0VjM63x5g?key=bS6puqc6rWXS-r7FD2lgvQ"/>
          <p:cNvSpPr/>
          <p:nvPr/>
        </p:nvSpPr>
        <p:spPr>
          <a:xfrm>
            <a:off x="2767013" y="1538288"/>
            <a:ext cx="6657975" cy="378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81664" y="2445026"/>
            <a:ext cx="3458058" cy="3343742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94129" y="3467975"/>
            <a:ext cx="3505689" cy="20862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/>
        </p:nvSpPr>
        <p:spPr>
          <a:xfrm>
            <a:off x="903383" y="694063"/>
            <a:ext cx="10686362" cy="4339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800" b="1" u="sng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Diapositive #1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DIVULGATION du SOUTIEN pour l’activité dans son ensemble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Cette formation a reçu du soutien financier, sous forme de {subvention non-restrictive à visée éducative/location de kiosques/autre} ou en service  de :</a:t>
            </a:r>
            <a:br>
              <a:rPr lang="fr-CA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Noms des partenaires :</a:t>
            </a:r>
            <a:endParaRPr/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Nature du soutien :</a:t>
            </a:r>
            <a:br>
              <a:rPr lang="fr-CA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fr-CA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>
            <a:spLocks noGrp="1"/>
          </p:cNvSpPr>
          <p:nvPr>
            <p:ph type="title"/>
          </p:nvPr>
        </p:nvSpPr>
        <p:spPr>
          <a:xfrm>
            <a:off x="954802" y="664075"/>
            <a:ext cx="7890049" cy="1149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ct val="100000"/>
              <a:buFont typeface="Calibri"/>
              <a:buNone/>
            </a:pPr>
            <a:r>
              <a:rPr lang="fr-CA" sz="3100" b="1" u="sng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Diapositive #2</a:t>
            </a:r>
            <a:br>
              <a:rPr lang="fr-CA" sz="2800" b="1" u="sng">
                <a:solidFill>
                  <a:srgbClr val="FF0000"/>
                </a:solidFill>
              </a:rPr>
            </a:br>
            <a:br>
              <a:rPr lang="fr-CA" sz="2000" b="1" u="sng"/>
            </a:br>
            <a:r>
              <a:rPr lang="fr-CA" sz="2000" b="1" u="sng">
                <a:latin typeface="Calibri"/>
                <a:ea typeface="Calibri"/>
                <a:cs typeface="Calibri"/>
                <a:sym typeface="Calibri"/>
              </a:rPr>
              <a:t>Divulgation d’affiliations, de biais et conflits d’intérets du comité scientifique et organisateur</a:t>
            </a:r>
            <a:br>
              <a:rPr lang="fr-CA" sz="2000" b="1" u="sng"/>
            </a:br>
            <a:endParaRPr sz="20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3</a:t>
            </a:fld>
            <a:endParaRPr>
              <a:latin typeface="Times"/>
              <a:ea typeface="Times"/>
              <a:cs typeface="Times"/>
              <a:sym typeface="Times"/>
            </a:endParaRPr>
          </a:p>
        </p:txBody>
      </p:sp>
      <p:graphicFrame>
        <p:nvGraphicFramePr>
          <p:cNvPr id="104" name="Google Shape;104;p3"/>
          <p:cNvGraphicFramePr/>
          <p:nvPr/>
        </p:nvGraphicFramePr>
        <p:xfrm>
          <a:off x="1063859" y="2074275"/>
          <a:ext cx="8352925" cy="3467360"/>
        </p:xfrm>
        <a:graphic>
          <a:graphicData uri="http://schemas.openxmlformats.org/drawingml/2006/table">
            <a:tbl>
              <a:tblPr>
                <a:noFill/>
                <a:tableStyleId>{F6748CC9-EAF4-47F7-A598-64000D99904F}</a:tableStyleId>
              </a:tblPr>
              <a:tblGrid>
                <a:gridCol w="20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5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sz="14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Nom 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sz="14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Nom de L’organisme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sz="14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Type d’affiliation, biais ou intérêts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-CA" sz="1100" b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(Subvention, honoraires, conférenciers, actionnariat majoritaire, autres…)</a:t>
                      </a:r>
                      <a:endParaRPr sz="11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sz="14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Date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075">
                <a:tc row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5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5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075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22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30250" marR="3025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5" name="Google Shape;105;p3"/>
          <p:cNvSpPr txBox="1"/>
          <p:nvPr/>
        </p:nvSpPr>
        <p:spPr>
          <a:xfrm>
            <a:off x="954802" y="5824593"/>
            <a:ext cx="836327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S’il y a absence d’affiliation, biais ou conflits d’intérêts, indiquez « nil ».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/>
        </p:nvSpPr>
        <p:spPr>
          <a:xfrm>
            <a:off x="803810" y="1445736"/>
            <a:ext cx="11138053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Diapositive indiquant l’ATTÉNUATION DES SOURCES POTENTIELLES DE PARTIALITÉ pour l’activité dans son ensemble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{Le comité scientifique doit expliquer ici comment les sources potentielles de partialité identifiées dans la diapositive précédente ont été atténuées}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i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Si aucun potentiel de conflit à la diapositive précédente, indiquer sur cette diapo « Sans objet »</a:t>
            </a:r>
            <a:endParaRPr/>
          </a:p>
        </p:txBody>
      </p:sp>
      <p:sp>
        <p:nvSpPr>
          <p:cNvPr id="111" name="Google Shape;111;p4"/>
          <p:cNvSpPr/>
          <p:nvPr/>
        </p:nvSpPr>
        <p:spPr>
          <a:xfrm>
            <a:off x="800989" y="543079"/>
            <a:ext cx="229729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800" b="1" u="sng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Diapositive #3</a:t>
            </a:r>
            <a:endParaRPr sz="280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</Words>
  <Application>Microsoft Office PowerPoint</Application>
  <PresentationFormat>Grand écran</PresentationFormat>
  <Paragraphs>29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</vt:lpstr>
      <vt:lpstr>Thème Office</vt:lpstr>
      <vt:lpstr>Présentation PowerPoint</vt:lpstr>
      <vt:lpstr>Présentation PowerPoint</vt:lpstr>
      <vt:lpstr>Diapositive #2  Divulgation d’affiliations, de biais et conflits d’intérets du comité scientifique et organisateur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Beaudoin Sylvie</dc:creator>
  <cp:lastModifiedBy>Isabelle Lareau</cp:lastModifiedBy>
  <cp:revision>2</cp:revision>
  <dcterms:created xsi:type="dcterms:W3CDTF">2018-08-09T13:51:21Z</dcterms:created>
  <dcterms:modified xsi:type="dcterms:W3CDTF">2025-03-18T17:51:54Z</dcterms:modified>
</cp:coreProperties>
</file>