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15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ED996-5214-5641-937D-A05F9AAF2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5DE743-CBAE-0B4C-8E89-366549098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26B52-CC25-D943-81A1-D6FE8B3D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360C9-26A4-304D-A537-1D980F44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8C68D-8804-0A45-AD8B-C67F0DB8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5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36122-D4BA-A14E-9E35-29896855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A12B79-E40C-F74A-93BF-8F729E640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E4C723-3CB9-B144-8E48-C2EE2865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303CA-A746-0946-B710-702EB49D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DE4C41-5828-4C45-A3D8-DB810440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2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743815-4836-7848-AB01-E0E95627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30D84A-898B-114F-A59D-8EE02F9E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DB5A9-A5E9-3646-96F3-839CBA3F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DB506-C0FB-204C-A3A0-51DB8A2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F45D9B-69BA-2D4E-BAA9-5930FE40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B96C0-E08D-3D4B-AD80-413531D8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AD9C1-29A6-B244-B032-51871ACB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AE15F-B623-F141-89F3-10D35EA7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D02EB-8421-7740-AD94-4684B6BE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C6F20D-4EF4-3841-8373-983B551A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DB10A-1095-3C49-8610-12942BF6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97C2F-1393-084B-A55F-18D3F875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D413FD-9F5E-4C4F-BFEA-49B5825F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9EA3C-E4BF-6A43-8B71-A6742820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F4E9C-31C1-D043-B9FB-760EA30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4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CCFC8-F22F-904F-A391-3876DF2D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9B407D-23CB-1D41-9726-68D2B90E8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4A10F-E868-2F47-A431-A49CDF558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00A9F-F4CF-4149-9AB8-E860C0A0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91D014-0B09-0045-9DE8-01580A59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A2A64C-DFCC-CD47-A492-FD89DC74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6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0FF3F-2A47-CA47-9D1F-EBD0241F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9196C-528D-9947-ABF2-BADD51B6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569F9F-06A3-0641-8DC3-8EA92C9D7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E83593-5199-B041-97E5-2BD8D3379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C62962-0A48-3C4D-91D9-49E6B9E4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2367F1-E758-3444-8914-B08E9C31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3163AF-0D33-B643-872F-C172946F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CF4D00-DBE5-9C47-B312-0BDAA432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5A0EC-15DB-1E43-B14C-6FC58BD3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4A9542-EC11-734A-AE27-123776BA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0203DF-94FA-BC42-BCF2-B4598769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74AB4D-5488-8147-A2D2-27C04A6F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0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6E57DC-52F9-E94A-9BD6-F744ED7D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9809B6-D73B-874C-B914-EE6B47D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470502-7309-1745-953A-039FEADC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3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69392-4D7C-F04D-82A8-BD8C3D89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34285-D3AE-8C41-B2FA-F0DE1A78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CDBA5B-F752-9F42-9652-7673A8689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2879F5-3F11-3D4E-B347-2C29F21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00769B-4B1B-E441-9E07-975DFBBE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66A1E7-8639-154B-BDA0-F34A15EF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2F2C5-FAE8-2B43-BE0F-89518329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8FDB9B-C348-0742-8DF6-03EF4C989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B19E0F-81CD-4649-AE03-E981B4D3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835662-3509-114C-A98E-8ED1C419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28B331-8413-BF48-9236-73DC2BFE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76D285-5947-CA49-8493-F44E0F9C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9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5911C2-65B0-D04B-AE4D-F54DF4BF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BA5D2-6E86-1045-BA5E-7F88F764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0385D-E3A5-C447-95F8-0E33154A0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8632-6DCB-024D-BCA7-B6DE7917BD05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17996-3A93-EA47-A28B-E4675AB18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CED84F-D799-B042-AEAF-A02861CD4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DE6A9-E49B-7240-862B-114310DFA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6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pcmed.umontreal.ca/accredit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F210652-5386-5042-9AEF-686FD036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Liste de contrôle pour le programme d’une activité DPC accréditée</a:t>
            </a:r>
            <a:endParaRPr lang="fr-C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B1FB800-7FFA-D04C-8EDD-2F752BF0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dirty="0"/>
              <a:t>☐ Titre de l’activité et coordonnées complètes (agenda, inscription, lieu, date, etc.)</a:t>
            </a:r>
          </a:p>
          <a:p>
            <a:pPr marL="0" indent="0">
              <a:buNone/>
            </a:pPr>
            <a:r>
              <a:rPr lang="fr-CA" dirty="0"/>
              <a:t>☐ Nom de l’organisation médicale responsable de l’activité</a:t>
            </a:r>
          </a:p>
          <a:p>
            <a:pPr marL="0" indent="0">
              <a:buNone/>
            </a:pPr>
            <a:r>
              <a:rPr lang="fr-CA" dirty="0"/>
              <a:t>☐ Nom des membres du comité scientifique</a:t>
            </a:r>
          </a:p>
          <a:p>
            <a:pPr marL="0" indent="0">
              <a:buNone/>
            </a:pPr>
            <a:r>
              <a:rPr lang="fr-CA" dirty="0"/>
              <a:t>☐ Public cible (ex. : Médecins de famille, spécialistes, infirmières, etc.)</a:t>
            </a:r>
          </a:p>
          <a:p>
            <a:pPr marL="0" indent="0">
              <a:buNone/>
            </a:pPr>
            <a:r>
              <a:rPr lang="fr-CA" dirty="0"/>
              <a:t>☐ Objectifs d’apprentissage globaux </a:t>
            </a:r>
            <a:r>
              <a:rPr lang="fr-CA" b="1" dirty="0"/>
              <a:t>et</a:t>
            </a:r>
            <a:r>
              <a:rPr lang="fr-CA" dirty="0"/>
              <a:t> par session (formulés avec des verbes d’action)</a:t>
            </a:r>
          </a:p>
          <a:p>
            <a:pPr marL="0" indent="0">
              <a:buNone/>
            </a:pPr>
            <a:r>
              <a:rPr lang="fr-CA" dirty="0"/>
              <a:t>☐ Principales compétences </a:t>
            </a:r>
            <a:r>
              <a:rPr lang="fr-CA" dirty="0" err="1"/>
              <a:t>CanMEDS</a:t>
            </a:r>
            <a:r>
              <a:rPr lang="fr-CA" dirty="0"/>
              <a:t> visées pour l’activité dans son ensemble.</a:t>
            </a:r>
          </a:p>
          <a:p>
            <a:pPr marL="0" indent="0">
              <a:buNone/>
            </a:pPr>
            <a:r>
              <a:rPr lang="fr-CA" dirty="0"/>
              <a:t>☐ Énoncé d’accréditation officiel</a:t>
            </a:r>
          </a:p>
          <a:p>
            <a:pPr marL="0" indent="0">
              <a:buNone/>
            </a:pPr>
            <a:r>
              <a:rPr lang="fr-CA" dirty="0"/>
              <a:t>  ☐ Si non encore accrédité : indiquer « Une attestation de présence sera émise »</a:t>
            </a:r>
          </a:p>
          <a:p>
            <a:pPr marL="0" indent="0">
              <a:buNone/>
            </a:pPr>
            <a:r>
              <a:rPr lang="fr-CA" dirty="0"/>
              <a:t>☐ Mention des partenaires non médicaux (le cas échéant) sous la forme :</a:t>
            </a:r>
          </a:p>
          <a:p>
            <a:pPr marL="0" indent="0">
              <a:buNone/>
            </a:pPr>
            <a:r>
              <a:rPr lang="fr-CA" dirty="0"/>
              <a:t>  « Cette activité a reçu </a:t>
            </a:r>
            <a:r>
              <a:rPr lang="fr-CA" sz="1800" dirty="0"/>
              <a:t>☐</a:t>
            </a:r>
            <a:r>
              <a:rPr lang="fr-CA" dirty="0"/>
              <a:t> une aide en service et/ou </a:t>
            </a:r>
            <a:r>
              <a:rPr lang="fr-CA" sz="2100" dirty="0"/>
              <a:t>☐</a:t>
            </a:r>
            <a:r>
              <a:rPr lang="fr-CA" dirty="0"/>
              <a:t> une subvention non restrictive à visée éducative de ces organisations : [Nom] »</a:t>
            </a:r>
          </a:p>
          <a:p>
            <a:pPr marL="0" indent="0">
              <a:buNone/>
            </a:pPr>
            <a:r>
              <a:rPr lang="fr-CA" dirty="0"/>
              <a:t>☐ Aucun autre logo que celui de l’organisation médicale responsable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67E5CB-6D29-4140-97BC-F029B191292F}"/>
              </a:ext>
            </a:extLst>
          </p:cNvPr>
          <p:cNvSpPr txBox="1"/>
          <p:nvPr/>
        </p:nvSpPr>
        <p:spPr>
          <a:xfrm>
            <a:off x="838200" y="6226175"/>
            <a:ext cx="506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Normes en vigueur : </a:t>
            </a:r>
            <a:r>
              <a:rPr lang="fr-FR" dirty="0">
                <a:hlinkClick r:id="rId2"/>
              </a:rPr>
              <a:t>Voir page internet de la DDPC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1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F33B4-DB94-A849-822F-A363C9EF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-1492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Demi- Journée de formation en chirurgie orthopédique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273F4B-40F7-F64F-A3F2-B85BB786720A}"/>
              </a:ext>
            </a:extLst>
          </p:cNvPr>
          <p:cNvSpPr txBox="1"/>
          <p:nvPr/>
        </p:nvSpPr>
        <p:spPr>
          <a:xfrm>
            <a:off x="180975" y="937458"/>
            <a:ext cx="77448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Organisée par </a:t>
            </a:r>
            <a:r>
              <a:rPr lang="fr-FR" dirty="0"/>
              <a:t>: Le département de chirurgie de l’hôpital</a:t>
            </a:r>
          </a:p>
          <a:p>
            <a:r>
              <a:rPr lang="fr-FR" b="1" dirty="0"/>
              <a:t>Objectifs généraux </a:t>
            </a:r>
            <a:r>
              <a:rPr lang="fr-FR" dirty="0"/>
              <a:t>de la journée (Compétences </a:t>
            </a:r>
            <a:r>
              <a:rPr lang="fr-FR" dirty="0" err="1"/>
              <a:t>CanMEDS</a:t>
            </a:r>
            <a:r>
              <a:rPr lang="fr-FR" dirty="0"/>
              <a:t>)  :</a:t>
            </a:r>
          </a:p>
          <a:p>
            <a:r>
              <a:rPr lang="fr-FR" dirty="0"/>
              <a:t>	- Résumer à un collègue le nouveau protocole (Expertise)</a:t>
            </a:r>
          </a:p>
          <a:p>
            <a:r>
              <a:rPr lang="fr-FR" dirty="0"/>
              <a:t>	- Utiliser le nouveau protocole de l’hôpital (Expertise)</a:t>
            </a:r>
          </a:p>
          <a:p>
            <a:r>
              <a:rPr lang="fr-FR" dirty="0"/>
              <a:t>	- Discuter avec les collègues de son application concrète (Collaboration)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FE3ABD-9688-9F43-8777-2F0B791787EA}"/>
              </a:ext>
            </a:extLst>
          </p:cNvPr>
          <p:cNvSpPr txBox="1"/>
          <p:nvPr/>
        </p:nvSpPr>
        <p:spPr>
          <a:xfrm>
            <a:off x="585788" y="2578138"/>
            <a:ext cx="121879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Mardi 26 octobre de 8am à 12am.  Pour vous inscrire, </a:t>
            </a:r>
            <a:r>
              <a:rPr lang="fr-FR" b="1" u="sng" dirty="0">
                <a:solidFill>
                  <a:srgbClr val="0070C0"/>
                </a:solidFill>
              </a:rPr>
              <a:t>cliquez ici.</a:t>
            </a:r>
          </a:p>
          <a:p>
            <a:endParaRPr lang="fr-FR" dirty="0"/>
          </a:p>
          <a:p>
            <a:pPr lvl="1"/>
            <a:r>
              <a:rPr lang="fr-FR" dirty="0"/>
              <a:t>8am Accueil des participants et participantes.</a:t>
            </a:r>
          </a:p>
          <a:p>
            <a:pPr lvl="1"/>
            <a:r>
              <a:rPr lang="fr-FR" dirty="0"/>
              <a:t>8h30-10h30 Le protocole Dr Dang Nguyen</a:t>
            </a:r>
          </a:p>
          <a:p>
            <a:pPr lvl="1"/>
            <a:r>
              <a:rPr lang="fr-FR" dirty="0"/>
              <a:t>	Expliquer la rationnelle du protocole</a:t>
            </a:r>
          </a:p>
          <a:p>
            <a:pPr lvl="1"/>
            <a:r>
              <a:rPr lang="fr-FR" dirty="0"/>
              <a:t>	Décrire le </a:t>
            </a:r>
            <a:r>
              <a:rPr lang="fr-FR" dirty="0" err="1"/>
              <a:t>protocol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	Énumérer les principales composantes.</a:t>
            </a:r>
          </a:p>
          <a:p>
            <a:pPr lvl="1"/>
            <a:r>
              <a:rPr lang="fr-FR" dirty="0"/>
              <a:t>10h45-11h30 Utiliser le protocole dans la vie de tous les jours Dr Pierre Lapierre</a:t>
            </a:r>
          </a:p>
          <a:p>
            <a:pPr lvl="1"/>
            <a:r>
              <a:rPr lang="fr-FR" dirty="0"/>
              <a:t>	Décrire les outils disponibles pour l’utiliser.</a:t>
            </a:r>
          </a:p>
          <a:p>
            <a:pPr lvl="1"/>
            <a:r>
              <a:rPr lang="fr-FR" dirty="0"/>
              <a:t>	Discuter de son application avec les collègues.</a:t>
            </a:r>
          </a:p>
          <a:p>
            <a:endParaRPr lang="fr-FR" dirty="0"/>
          </a:p>
          <a:p>
            <a:r>
              <a:rPr lang="fr-FR" dirty="0"/>
              <a:t>Une attestation de présence sera émise.</a:t>
            </a:r>
          </a:p>
          <a:p>
            <a:r>
              <a:rPr lang="fr-FR" dirty="0"/>
              <a:t>Cette activité a reçu une subvention non restrictive à visée éducative des compagnies suivantes : Chirurgie+ et </a:t>
            </a:r>
            <a:r>
              <a:rPr lang="fr-FR" dirty="0" err="1"/>
              <a:t>Scalpello</a:t>
            </a:r>
            <a:r>
              <a:rPr lang="fr-FR" dirty="0"/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BB2B8E-0A0D-AE4A-8EE8-370F5CAA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33" y="762611"/>
            <a:ext cx="2627012" cy="18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746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336</Words>
  <Application>Microsoft Macintosh PowerPoint</Application>
  <PresentationFormat>Grand écran</PresentationFormat>
  <Paragraphs>34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Liste de contrôle pour le programme d’une activité DPC accréditée</vt:lpstr>
      <vt:lpstr>Demi- Journée de formation en chirurgie orthopédique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Jobin</dc:creator>
  <cp:lastModifiedBy>Vincent Jobin</cp:lastModifiedBy>
  <cp:revision>3</cp:revision>
  <dcterms:created xsi:type="dcterms:W3CDTF">2025-04-05T06:14:00Z</dcterms:created>
  <dcterms:modified xsi:type="dcterms:W3CDTF">2025-04-06T12:44:47Z</dcterms:modified>
</cp:coreProperties>
</file>