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KuL7nfaf791u/7lxUULu+qAa1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748CC9-EAF4-47F7-A598-64000D99904F}">
  <a:tblStyle styleId="{F6748CC9-EAF4-47F7-A598-64000D9990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-Francois Alain" userId="25abf9af-6720-4fc1-b33d-acb2068b13ac" providerId="ADAL" clId="{26A35C6A-0694-4830-9155-0540588363A7}"/>
    <pc:docChg chg="custSel modSld">
      <pc:chgData name="Jean-Francois Alain" userId="25abf9af-6720-4fc1-b33d-acb2068b13ac" providerId="ADAL" clId="{26A35C6A-0694-4830-9155-0540588363A7}" dt="2025-05-05T18:50:55.690" v="157" actId="20577"/>
      <pc:docMkLst>
        <pc:docMk/>
      </pc:docMkLst>
      <pc:sldChg chg="modSp mod">
        <pc:chgData name="Jean-Francois Alain" userId="25abf9af-6720-4fc1-b33d-acb2068b13ac" providerId="ADAL" clId="{26A35C6A-0694-4830-9155-0540588363A7}" dt="2025-05-05T18:50:37.067" v="144" actId="207"/>
        <pc:sldMkLst>
          <pc:docMk/>
          <pc:sldMk cId="0" sldId="256"/>
        </pc:sldMkLst>
        <pc:spChg chg="mod">
          <ac:chgData name="Jean-Francois Alain" userId="25abf9af-6720-4fc1-b33d-acb2068b13ac" providerId="ADAL" clId="{26A35C6A-0694-4830-9155-0540588363A7}" dt="2025-05-05T18:50:37.067" v="144" actId="207"/>
          <ac:spMkLst>
            <pc:docMk/>
            <pc:sldMk cId="0" sldId="256"/>
            <ac:spMk id="88" creationId="{00000000-0000-0000-0000-000000000000}"/>
          </ac:spMkLst>
        </pc:spChg>
      </pc:sldChg>
      <pc:sldChg chg="modSp mod">
        <pc:chgData name="Jean-Francois Alain" userId="25abf9af-6720-4fc1-b33d-acb2068b13ac" providerId="ADAL" clId="{26A35C6A-0694-4830-9155-0540588363A7}" dt="2025-05-05T18:49:58.263" v="124" actId="20577"/>
        <pc:sldMkLst>
          <pc:docMk/>
          <pc:sldMk cId="0" sldId="257"/>
        </pc:sldMkLst>
        <pc:spChg chg="mod">
          <ac:chgData name="Jean-Francois Alain" userId="25abf9af-6720-4fc1-b33d-acb2068b13ac" providerId="ADAL" clId="{26A35C6A-0694-4830-9155-0540588363A7}" dt="2025-05-05T18:49:58.263" v="124" actId="20577"/>
          <ac:spMkLst>
            <pc:docMk/>
            <pc:sldMk cId="0" sldId="257"/>
            <ac:spMk id="96" creationId="{00000000-0000-0000-0000-000000000000}"/>
          </ac:spMkLst>
        </pc:spChg>
      </pc:sldChg>
      <pc:sldChg chg="modSp mod">
        <pc:chgData name="Jean-Francois Alain" userId="25abf9af-6720-4fc1-b33d-acb2068b13ac" providerId="ADAL" clId="{26A35C6A-0694-4830-9155-0540588363A7}" dt="2025-05-05T18:50:55.690" v="157" actId="20577"/>
        <pc:sldMkLst>
          <pc:docMk/>
          <pc:sldMk cId="0" sldId="258"/>
        </pc:sldMkLst>
        <pc:spChg chg="mod">
          <ac:chgData name="Jean-Francois Alain" userId="25abf9af-6720-4fc1-b33d-acb2068b13ac" providerId="ADAL" clId="{26A35C6A-0694-4830-9155-0540588363A7}" dt="2025-05-05T18:47:13.886" v="68" actId="20577"/>
          <ac:spMkLst>
            <pc:docMk/>
            <pc:sldMk cId="0" sldId="258"/>
            <ac:spMk id="102" creationId="{00000000-0000-0000-0000-000000000000}"/>
          </ac:spMkLst>
        </pc:spChg>
        <pc:spChg chg="mod">
          <ac:chgData name="Jean-Francois Alain" userId="25abf9af-6720-4fc1-b33d-acb2068b13ac" providerId="ADAL" clId="{26A35C6A-0694-4830-9155-0540588363A7}" dt="2025-05-05T18:49:09.147" v="106" actId="20577"/>
          <ac:spMkLst>
            <pc:docMk/>
            <pc:sldMk cId="0" sldId="258"/>
            <ac:spMk id="105" creationId="{00000000-0000-0000-0000-000000000000}"/>
          </ac:spMkLst>
        </pc:spChg>
        <pc:graphicFrameChg chg="modGraphic">
          <ac:chgData name="Jean-Francois Alain" userId="25abf9af-6720-4fc1-b33d-acb2068b13ac" providerId="ADAL" clId="{26A35C6A-0694-4830-9155-0540588363A7}" dt="2025-05-05T18:50:55.690" v="157" actId="20577"/>
          <ac:graphicFrameMkLst>
            <pc:docMk/>
            <pc:sldMk cId="0" sldId="258"/>
            <ac:graphicFrameMk id="104" creationId="{00000000-0000-0000-0000-000000000000}"/>
          </ac:graphicFrameMkLst>
        </pc:graphicFrameChg>
      </pc:sldChg>
      <pc:sldChg chg="modSp mod">
        <pc:chgData name="Jean-Francois Alain" userId="25abf9af-6720-4fc1-b33d-acb2068b13ac" providerId="ADAL" clId="{26A35C6A-0694-4830-9155-0540588363A7}" dt="2025-05-05T18:48:42.954" v="99" actId="20577"/>
        <pc:sldMkLst>
          <pc:docMk/>
          <pc:sldMk cId="0" sldId="259"/>
        </pc:sldMkLst>
        <pc:spChg chg="mod">
          <ac:chgData name="Jean-Francois Alain" userId="25abf9af-6720-4fc1-b33d-acb2068b13ac" providerId="ADAL" clId="{26A35C6A-0694-4830-9155-0540588363A7}" dt="2025-05-05T18:48:42.954" v="99" actId="20577"/>
          <ac:spMkLst>
            <pc:docMk/>
            <pc:sldMk cId="0" sldId="259"/>
            <ac:spMk id="1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781942" y="888260"/>
            <a:ext cx="10235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des affiliations, biais et conflits d’intérêts et mesures d’atténuation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</a:t>
            </a:r>
            <a:r>
              <a:rPr lang="fr-CA" sz="24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l’activité</a:t>
            </a:r>
            <a:r>
              <a:rPr lang="fr-CA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89" name="Google Shape;89;p1" descr="https://lh7-rt.googleusercontent.com/docsz/AD_4nXemDAUvPSDti6YIlXfvDs7WjAfmpnRXpeCickO8Pn57Po3G07FuXStURoLZfm_EhmX28genfXsFbF_xFoO3L2GPcQqNEFimO73dRw5GffsVSFNVj52EvO01-mK9BLgvlOLlCgyJo2rZziPS7LqMzFyHZju-oqAUGSEHdXvYZNTaN0VjM63x5g?key=bS6puqc6rWXS-r7FD2lgvQ"/>
          <p:cNvSpPr/>
          <p:nvPr/>
        </p:nvSpPr>
        <p:spPr>
          <a:xfrm>
            <a:off x="2767013" y="1538288"/>
            <a:ext cx="6657975" cy="378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1664" y="2445026"/>
            <a:ext cx="3458058" cy="3343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94129" y="3467975"/>
            <a:ext cx="3505689" cy="2086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903383" y="694063"/>
            <a:ext cx="10686362" cy="433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du SOUTIEN pour l’activité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Cette formation a reçu du soutien financier, sous forme de {subvention non-restrictive à visée éducative/location de kiosques/autre} ou en service  de :</a:t>
            </a:r>
            <a:br>
              <a:rPr lang="fr-CA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Noms des partenaires :</a:t>
            </a:r>
            <a:endParaRPr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Nature du soutien :</a:t>
            </a:r>
            <a:br>
              <a:rPr lang="fr-CA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CA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954802" y="664075"/>
            <a:ext cx="7890049" cy="1149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ct val="100000"/>
              <a:buFont typeface="Calibri"/>
              <a:buNone/>
            </a:pPr>
            <a:r>
              <a:rPr lang="fr-CA" sz="3100" b="1" u="sng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#2</a:t>
            </a:r>
            <a:br>
              <a:rPr lang="fr-CA" sz="2800" b="1" u="sng" dirty="0">
                <a:solidFill>
                  <a:srgbClr val="FF0000"/>
                </a:solidFill>
              </a:rPr>
            </a:br>
            <a:br>
              <a:rPr lang="fr-CA" sz="2000" b="1" u="sng" dirty="0"/>
            </a:br>
            <a:r>
              <a:rPr lang="fr-CA" sz="2000" b="1" u="sng" dirty="0">
                <a:latin typeface="Calibri"/>
                <a:ea typeface="Calibri"/>
                <a:cs typeface="Calibri"/>
                <a:sym typeface="Calibri"/>
              </a:rPr>
              <a:t>Divulgation d’affiliations, de biais et conflits du comité scientifique</a:t>
            </a:r>
            <a:br>
              <a:rPr lang="fr-CA" sz="2000" b="1" u="sng" dirty="0"/>
            </a:br>
            <a:endParaRPr sz="20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3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104" name="Google Shape;104;p3"/>
          <p:cNvGraphicFramePr/>
          <p:nvPr>
            <p:extLst>
              <p:ext uri="{D42A27DB-BD31-4B8C-83A1-F6EECF244321}">
                <p14:modId xmlns:p14="http://schemas.microsoft.com/office/powerpoint/2010/main" val="793543462"/>
              </p:ext>
            </p:extLst>
          </p:nvPr>
        </p:nvGraphicFramePr>
        <p:xfrm>
          <a:off x="1063859" y="2074275"/>
          <a:ext cx="8352925" cy="3467360"/>
        </p:xfrm>
        <a:graphic>
          <a:graphicData uri="http://schemas.openxmlformats.org/drawingml/2006/table">
            <a:tbl>
              <a:tblPr>
                <a:noFill/>
                <a:tableStyleId>{F6748CC9-EAF4-47F7-A598-64000D99904F}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Nom 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Organisme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Type d’affiliation, biais ou intérêts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CA" sz="11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(Subvention, honoraires</a:t>
                      </a:r>
                      <a:r>
                        <a:rPr lang="fr-CA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, conférenciers, </a:t>
                      </a:r>
                      <a:r>
                        <a:rPr lang="fr-CA" sz="11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autres…)</a:t>
                      </a:r>
                      <a:endParaRPr sz="11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75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5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5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07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954802" y="5824593"/>
            <a:ext cx="8363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S’il y a absence d’affiliation, biais ou conflits d’intérêts, indiquez « </a:t>
            </a:r>
            <a:r>
              <a:rPr lang="fr-CA" sz="1800" i="1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Sans objet</a:t>
            </a:r>
            <a:r>
              <a:rPr lang="fr-CA" sz="1800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 ».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803810" y="1445736"/>
            <a:ext cx="11138053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Diapositive indiquant l’ATTÉNUATION DES SOURCES POTENTIELLES DE PARTIALITÉ pour l’activité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{Le comité scientifique doit expliquer ici comment les sources potentielles de partialité identifiées dans la diapositive précédente ont été atténuées}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i="1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Si aucun potentiel de conflit à la diapositive précédente, indiquer sur cette diapo « Sans objet »</a:t>
            </a:r>
            <a:endParaRPr dirty="0"/>
          </a:p>
        </p:txBody>
      </p:sp>
      <p:sp>
        <p:nvSpPr>
          <p:cNvPr id="111" name="Google Shape;111;p4"/>
          <p:cNvSpPr/>
          <p:nvPr/>
        </p:nvSpPr>
        <p:spPr>
          <a:xfrm>
            <a:off x="800989" y="543079"/>
            <a:ext cx="22972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#3</a:t>
            </a:r>
            <a:endParaRPr sz="28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167</Words>
  <Application>Microsoft Office PowerPoint</Application>
  <PresentationFormat>Grand écran</PresentationFormat>
  <Paragraphs>29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</vt:lpstr>
      <vt:lpstr>Thème Office</vt:lpstr>
      <vt:lpstr>Présentation PowerPoint</vt:lpstr>
      <vt:lpstr>Présentation PowerPoint</vt:lpstr>
      <vt:lpstr>Diapositive #2  Divulgation d’affiliations, de biais et conflits du comité scientifique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Beaudoin Sylvie</dc:creator>
  <cp:lastModifiedBy>Jean-Francois Alain</cp:lastModifiedBy>
  <cp:revision>2</cp:revision>
  <dcterms:created xsi:type="dcterms:W3CDTF">2018-08-09T13:51:21Z</dcterms:created>
  <dcterms:modified xsi:type="dcterms:W3CDTF">2025-05-05T18:51:02Z</dcterms:modified>
</cp:coreProperties>
</file>